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59" r:id="rId4"/>
    <p:sldId id="260" r:id="rId5"/>
    <p:sldId id="262" r:id="rId6"/>
    <p:sldId id="266" r:id="rId7"/>
    <p:sldId id="290" r:id="rId8"/>
    <p:sldId id="288" r:id="rId9"/>
    <p:sldId id="291" r:id="rId10"/>
    <p:sldId id="289" r:id="rId11"/>
    <p:sldId id="292" r:id="rId12"/>
    <p:sldId id="263" r:id="rId13"/>
    <p:sldId id="267" r:id="rId14"/>
    <p:sldId id="273" r:id="rId15"/>
    <p:sldId id="284" r:id="rId16"/>
    <p:sldId id="286" r:id="rId17"/>
    <p:sldId id="280" r:id="rId18"/>
    <p:sldId id="287" r:id="rId19"/>
    <p:sldId id="274" r:id="rId20"/>
    <p:sldId id="275" r:id="rId21"/>
    <p:sldId id="279" r:id="rId22"/>
    <p:sldId id="282" r:id="rId23"/>
    <p:sldId id="264" r:id="rId24"/>
    <p:sldId id="268" r:id="rId25"/>
    <p:sldId id="265" r:id="rId26"/>
    <p:sldId id="269" r:id="rId27"/>
    <p:sldId id="293" r:id="rId28"/>
    <p:sldId id="270" r:id="rId29"/>
    <p:sldId id="271" r:id="rId30"/>
    <p:sldId id="272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34C"/>
    <a:srgbClr val="071E39"/>
    <a:srgbClr val="091329"/>
    <a:srgbClr val="408FB7"/>
    <a:srgbClr val="70FFFF"/>
    <a:srgbClr val="132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221B-85DB-4832-B511-6476A1903D3F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2453-B077-4745-9780-FB813A4757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84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6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28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31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4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9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197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363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0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97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4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59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3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3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59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7DBC3-818A-4F61-BE05-E5FEDD50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EA5D4B-58E8-49BD-80BB-5EE63789B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FCC04A-5BA5-4BC5-A1DE-B591DE8B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038A6D-AAE1-4599-A99D-3E9FDF4D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8073D8-3986-4BD2-940B-5271604D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0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98D8E-43B4-48E1-AE85-6CE25214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E704D9-CD92-4478-9F47-B9CFE897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8414CA-B10A-4A53-814B-0CAB35A6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9A583A-AC5A-4D16-B78F-F4CA7D6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83D0B-3D4C-4C79-8DBE-ED225315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2B2EFC-C562-4F62-A8A1-1D660EB24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73F255-B11A-48B1-850E-96C59568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E9857-54EA-46EB-8FE4-39C7B047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0EA3A-FDA2-4639-961F-C61C3ED1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8A14CD-5E07-482A-B3EB-6B19219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06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7588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5B1B1-D8A4-4C36-BB8E-C573D41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7D440E-6797-498B-BF94-B9D546D1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36EDEA-C380-4376-B92A-DF0B1FFE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606DA-97A2-4566-B0AB-454CC002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BD019F-8934-424D-861F-4CC4F5C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009C-7209-49F9-B5A8-F39820F3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3039F7-FD88-465D-A41E-A3F534E0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BC70BF-3D28-4065-AE52-495A76ED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70992-2477-48B1-AECC-E5650EFA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79949E-0D1E-4608-BD71-D69852BD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4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53ADF-DC4D-4162-A94D-FF95C72A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B9CCE2-3768-453A-93BE-0B37AF58D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DD15F9-7582-4A59-B8DB-117F74DA7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BEA95E-027E-455B-BF09-011E8E7A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F6740E-B74B-44CE-AE8A-6CA33BCD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6FC557-8CC2-414F-A18A-C824759B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72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63F72-F0C3-4A2F-BD43-22751517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F492A1-3703-4BDD-96D5-372FDB9E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384DB1-4F60-4B16-B725-C395C41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CC4811-C03A-4D64-A98C-D503CCC10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68C8BB-7421-456C-B42F-EC298833C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53E8E3-8F7B-43F3-8586-6DF89B6A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2517F-3AED-49F8-B063-9F65571E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6723C7-B10D-4E94-B42C-C49F3592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4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4CF34-2E0B-4AD7-BFA3-363A26E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923245-4B15-4CB0-BADF-6626CDF3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91A9BBF-6CF4-4503-B115-8B5EB7D9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727AB5-586E-4A68-867B-31A1EF5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1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F900FF-CE06-45F2-8560-697FAC01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641FCE-A668-49B2-8863-8312570E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137CC-369A-447D-9221-340B2825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15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B1F5D-49C2-4788-9390-E3127792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6B24F0-C920-4B9F-B58D-8218F187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EB9E11-FD12-4DD0-AE6B-9860DE291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8A9FE1-2AF1-4ADB-A6C7-5AE794F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DDD571-07C1-4AF5-99B3-603B11C9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EECAE0-12F0-4327-9ACB-4A1F4C13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69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ACCD3-991F-4959-BFC4-FCC7C54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35CEFA-07D6-4872-87CE-9591CBFC0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AC24E7-A394-4F79-BBC4-FFA6A011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2C6719-C613-4784-9890-99E0CE7F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B5DC2A-7884-4F0C-A146-092253DA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B6158-61B7-4947-97DA-54BD1BFD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86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CF1074-A729-4A44-98C2-2D86AB77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357BB-E6A1-4B4E-A375-CE91AE9E9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017076-700D-413C-A9DC-F31EF071E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D77BF3-22E6-4B95-8442-6F90995B9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830D2-C5B9-4ADD-BE54-2DC86B44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1CDDA4D3-8709-444E-8BB9-4108AC62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29" y="0"/>
            <a:ext cx="694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EAFA40-9BAA-4173-A72E-C816A3F6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13" y="1526782"/>
            <a:ext cx="6701119" cy="48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6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ITERFAZ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EAFA40-9BAA-4173-A72E-C816A3F6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13" y="1526782"/>
            <a:ext cx="6701119" cy="48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17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CONCEPT ART</a:t>
            </a:r>
          </a:p>
        </p:txBody>
      </p:sp>
    </p:spTree>
    <p:extLst>
      <p:ext uri="{BB962C8B-B14F-4D97-AF65-F5344CB8AC3E}">
        <p14:creationId xmlns:p14="http://schemas.microsoft.com/office/powerpoint/2010/main" val="2004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82" y="1769644"/>
            <a:ext cx="7563647" cy="8242435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623247" y="2539083"/>
            <a:ext cx="5082972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PERSONAJE PRINCIPAL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04825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¿UN DEMONIO BUENO?</a:t>
            </a:r>
          </a:p>
        </p:txBody>
      </p:sp>
    </p:spTree>
    <p:extLst>
      <p:ext uri="{BB962C8B-B14F-4D97-AF65-F5344CB8AC3E}">
        <p14:creationId xmlns:p14="http://schemas.microsoft.com/office/powerpoint/2010/main" val="197397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85"/>
            <a:ext cx="12192000" cy="56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1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5676" r="70859" b="3140"/>
          <a:stretch/>
        </p:blipFill>
        <p:spPr>
          <a:xfrm>
            <a:off x="695325" y="2547937"/>
            <a:ext cx="1628775" cy="1762125"/>
          </a:xfrm>
          <a:prstGeom prst="rect">
            <a:avLst/>
          </a:prstGeom>
        </p:spPr>
      </p:pic>
      <p:pic>
        <p:nvPicPr>
          <p:cNvPr id="3" name="Imagen 2" descr="Imagen que contiene ordenador, teclado, interior, mesa&#10;&#10;Descripción generada con confianza muy alta">
            <a:extLst>
              <a:ext uri="{FF2B5EF4-FFF2-40B4-BE49-F238E27FC236}">
                <a16:creationId xmlns:a16="http://schemas.microsoft.com/office/drawing/2014/main" id="{5D6CFAEA-377E-4955-9F5A-5C9AC829F2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7" y="1590673"/>
            <a:ext cx="3676650" cy="3676650"/>
          </a:xfrm>
          <a:prstGeom prst="rect">
            <a:avLst/>
          </a:prstGeom>
        </p:spPr>
      </p:pic>
      <p:sp>
        <p:nvSpPr>
          <p:cNvPr id="6" name="Signo más 5">
            <a:extLst>
              <a:ext uri="{FF2B5EF4-FFF2-40B4-BE49-F238E27FC236}">
                <a16:creationId xmlns:a16="http://schemas.microsoft.com/office/drawing/2014/main" id="{A72AA46D-4138-40D4-A6AB-BED475AA0DA4}"/>
              </a:ext>
            </a:extLst>
          </p:cNvPr>
          <p:cNvSpPr/>
          <p:nvPr/>
        </p:nvSpPr>
        <p:spPr>
          <a:xfrm>
            <a:off x="2442201" y="2854704"/>
            <a:ext cx="1113784" cy="1148589"/>
          </a:xfrm>
          <a:prstGeom prst="mathPlus">
            <a:avLst/>
          </a:prstGeom>
          <a:solidFill>
            <a:srgbClr val="40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s igual a 4">
            <a:extLst>
              <a:ext uri="{FF2B5EF4-FFF2-40B4-BE49-F238E27FC236}">
                <a16:creationId xmlns:a16="http://schemas.microsoft.com/office/drawing/2014/main" id="{FC52CE4B-ACDD-400A-8036-C7C66A86021D}"/>
              </a:ext>
            </a:extLst>
          </p:cNvPr>
          <p:cNvSpPr/>
          <p:nvPr/>
        </p:nvSpPr>
        <p:spPr>
          <a:xfrm>
            <a:off x="7608599" y="2881631"/>
            <a:ext cx="1094734" cy="1094734"/>
          </a:xfrm>
          <a:prstGeom prst="mathEqual">
            <a:avLst/>
          </a:prstGeom>
          <a:solidFill>
            <a:srgbClr val="408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2B7FFE1E-1C13-4E62-BFCF-ABCDF6A7789F}"/>
              </a:ext>
            </a:extLst>
          </p:cNvPr>
          <p:cNvSpPr/>
          <p:nvPr/>
        </p:nvSpPr>
        <p:spPr>
          <a:xfrm>
            <a:off x="8121370" y="1443035"/>
            <a:ext cx="3971925" cy="3971925"/>
          </a:xfrm>
          <a:prstGeom prst="mathMultiply">
            <a:avLst/>
          </a:prstGeom>
          <a:solidFill>
            <a:srgbClr val="C00000"/>
          </a:solidFill>
          <a:ln>
            <a:solidFill>
              <a:srgbClr val="091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SKYBOX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7777892-B5E6-4A72-8834-46DB8DB27D9E}"/>
              </a:ext>
            </a:extLst>
          </p:cNvPr>
          <p:cNvGrpSpPr/>
          <p:nvPr/>
        </p:nvGrpSpPr>
        <p:grpSpPr>
          <a:xfrm>
            <a:off x="1165087" y="0"/>
            <a:ext cx="9861825" cy="6858000"/>
            <a:chOff x="1165087" y="0"/>
            <a:chExt cx="9861825" cy="6858000"/>
          </a:xfrm>
        </p:grpSpPr>
        <p:pic>
          <p:nvPicPr>
            <p:cNvPr id="4" name="Imagen 3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978FC1A2-1095-41C4-B04E-28CE83B4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17" b="32778"/>
            <a:stretch/>
          </p:blipFill>
          <p:spPr>
            <a:xfrm>
              <a:off x="1165087" y="2257425"/>
              <a:ext cx="9861825" cy="2352676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  <p:pic>
          <p:nvPicPr>
            <p:cNvPr id="5" name="Imagen 4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335CCA2C-3A69-493E-89AE-B16E35916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8" r="50000"/>
            <a:stretch/>
          </p:blipFill>
          <p:spPr>
            <a:xfrm>
              <a:off x="3619500" y="0"/>
              <a:ext cx="2476500" cy="6858000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318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rueda, transporte, engranaje&#10;&#10;Descripción generada con confianza muy alta">
            <a:extLst>
              <a:ext uri="{FF2B5EF4-FFF2-40B4-BE49-F238E27FC236}">
                <a16:creationId xmlns:a16="http://schemas.microsoft.com/office/drawing/2014/main" id="{70B1F444-AF6B-40BB-89DA-AE7774644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" y="0"/>
            <a:ext cx="1206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5" y="-223789"/>
            <a:ext cx="8515350" cy="851535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5566722" y="2548608"/>
            <a:ext cx="4786953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ENEMIGOS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880303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¿ÁNGELES MALOS?</a:t>
            </a:r>
          </a:p>
        </p:txBody>
      </p:sp>
    </p:spTree>
    <p:extLst>
      <p:ext uri="{BB962C8B-B14F-4D97-AF65-F5344CB8AC3E}">
        <p14:creationId xmlns:p14="http://schemas.microsoft.com/office/powerpoint/2010/main" val="132943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dibujo con líneas&#10;&#10;Descripción generada con confianza alta">
            <a:extLst>
              <a:ext uri="{FF2B5EF4-FFF2-40B4-BE49-F238E27FC236}">
                <a16:creationId xmlns:a16="http://schemas.microsoft.com/office/drawing/2014/main" id="{3203E9AD-1C9B-4CC9-B564-6E057E757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47" y="0"/>
            <a:ext cx="967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1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4">
            <a:extLst>
              <a:ext uri="{FF2B5EF4-FFF2-40B4-BE49-F238E27FC236}">
                <a16:creationId xmlns:a16="http://schemas.microsoft.com/office/drawing/2014/main" id="{1BB13F61-F688-47DD-AED0-9713139A2D57}"/>
              </a:ext>
            </a:extLst>
          </p:cNvPr>
          <p:cNvSpPr txBox="1">
            <a:spLocks/>
          </p:cNvSpPr>
          <p:nvPr/>
        </p:nvSpPr>
        <p:spPr>
          <a:xfrm>
            <a:off x="654424" y="2662517"/>
            <a:ext cx="8193741" cy="332584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7200" dirty="0">
                <a:solidFill>
                  <a:schemeClr val="bg1"/>
                </a:solidFill>
              </a:rPr>
              <a:t>¿</a:t>
            </a:r>
            <a:r>
              <a:rPr lang="es-ES" sz="7200" dirty="0">
                <a:solidFill>
                  <a:schemeClr val="bg1"/>
                </a:solidFill>
              </a:rPr>
              <a:t>QUÉ ES DEAMON’S STARWAY?</a:t>
            </a:r>
            <a:endParaRPr lang="e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4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A46AFAF6-C518-411D-B498-3589ECF13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14" y="0"/>
            <a:ext cx="9338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LA INTERFAZ</a:t>
            </a:r>
          </a:p>
        </p:txBody>
      </p:sp>
      <p:pic>
        <p:nvPicPr>
          <p:cNvPr id="3" name="Imagen 2" descr="Imagen que contiene reloj, exterior, edificio, grande&#10;&#10;Descripción generada con confianza muy alta">
            <a:extLst>
              <a:ext uri="{FF2B5EF4-FFF2-40B4-BE49-F238E27FC236}">
                <a16:creationId xmlns:a16="http://schemas.microsoft.com/office/drawing/2014/main" id="{C813CC62-BDD8-4987-AA94-2C4635E4E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6079">
            <a:off x="6580528" y="2125251"/>
            <a:ext cx="6235700" cy="6235700"/>
          </a:xfrm>
          <a:prstGeom prst="rect">
            <a:avLst/>
          </a:prstGeom>
        </p:spPr>
      </p:pic>
      <p:pic>
        <p:nvPicPr>
          <p:cNvPr id="4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A845557B-5D27-4313-BE92-000B9692E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199" y="130232"/>
            <a:ext cx="11007055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ESCENARIO</a:t>
            </a:r>
          </a:p>
        </p:txBody>
      </p:sp>
      <p:pic>
        <p:nvPicPr>
          <p:cNvPr id="5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1C9127E7-E590-4973-9EC7-49F8DF98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91543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2372E66-7783-440B-B0E1-EFA69586B124}"/>
              </a:ext>
            </a:extLst>
          </p:cNvPr>
          <p:cNvSpPr/>
          <p:nvPr/>
        </p:nvSpPr>
        <p:spPr>
          <a:xfrm>
            <a:off x="9636893" y="3082470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CONCEPT ARTIST AND GRAPHIC DESIGNER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F16C34F-4035-4276-A0CF-BD232EADA788}"/>
              </a:ext>
            </a:extLst>
          </p:cNvPr>
          <p:cNvSpPr/>
          <p:nvPr/>
        </p:nvSpPr>
        <p:spPr>
          <a:xfrm>
            <a:off x="9636891" y="4919266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3D ARTIST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24204F7-2444-4ACD-B36D-828F16C83BE2}"/>
              </a:ext>
            </a:extLst>
          </p:cNvPr>
          <p:cNvSpPr/>
          <p:nvPr/>
        </p:nvSpPr>
        <p:spPr>
          <a:xfrm>
            <a:off x="9636890" y="1245674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GAME DESIGNER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6C58F84E-CA6B-43FB-9E86-AB0D7E5BED6D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0800000" flipH="1" flipV="1">
            <a:off x="9636889" y="2032479"/>
            <a:ext cx="3" cy="1836796"/>
          </a:xfrm>
          <a:prstGeom prst="curvedConnector3">
            <a:avLst>
              <a:gd name="adj1" fmla="val -762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91507EC9-A087-4491-BC7A-9E9F6486B2CF}"/>
              </a:ext>
            </a:extLst>
          </p:cNvPr>
          <p:cNvCxnSpPr>
            <a:stCxn id="4" idx="6"/>
            <a:endCxn id="6" idx="6"/>
          </p:cNvCxnSpPr>
          <p:nvPr/>
        </p:nvCxnSpPr>
        <p:spPr>
          <a:xfrm flipH="1">
            <a:off x="11242184" y="3869275"/>
            <a:ext cx="2" cy="1836796"/>
          </a:xfrm>
          <a:prstGeom prst="curvedConnector3">
            <a:avLst>
              <a:gd name="adj1" fmla="val -1143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4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84954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987446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20648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22401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528762" y="1743073"/>
            <a:ext cx="47005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</a:rPr>
              <a:t>Factores a tener en cuenta:</a:t>
            </a:r>
          </a:p>
          <a:p>
            <a:endParaRPr lang="es-ES_tradnl" sz="3200" dirty="0">
              <a:solidFill>
                <a:schemeClr val="bg1"/>
              </a:solidFill>
            </a:endParaRPr>
          </a:p>
          <a:p>
            <a:r>
              <a:rPr lang="es-ES_tradnl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GÉNERO:</a:t>
            </a:r>
          </a:p>
          <a:p>
            <a:r>
              <a:rPr lang="es-ES_tradnl" sz="3200" dirty="0" err="1">
                <a:solidFill>
                  <a:schemeClr val="bg1"/>
                </a:solidFill>
              </a:rPr>
              <a:t>Puzzle</a:t>
            </a:r>
            <a:r>
              <a:rPr lang="es-ES_tradnl" sz="3200" dirty="0">
                <a:solidFill>
                  <a:schemeClr val="bg1"/>
                </a:solidFill>
              </a:rPr>
              <a:t>/Plataformas</a:t>
            </a:r>
          </a:p>
          <a:p>
            <a:r>
              <a:rPr lang="es-ES_tradnl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TEMÁTICA:</a:t>
            </a:r>
          </a:p>
          <a:p>
            <a:r>
              <a:rPr lang="es-ES_tradnl" sz="3200" dirty="0">
                <a:solidFill>
                  <a:schemeClr val="bg1"/>
                </a:solidFill>
              </a:rPr>
              <a:t>Astral/Onírico</a:t>
            </a:r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5186362" y="3514725"/>
            <a:ext cx="1185863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4229099" y="4543426"/>
            <a:ext cx="231457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843714" y="3123692"/>
            <a:ext cx="3671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Música pasa a un segundo plano, potenciar </a:t>
            </a:r>
            <a:r>
              <a:rPr lang="es-ES_tradnl" sz="2100" b="1" dirty="0">
                <a:solidFill>
                  <a:srgbClr val="0070C0"/>
                </a:solidFill>
              </a:rPr>
              <a:t>concentración.</a:t>
            </a:r>
          </a:p>
          <a:p>
            <a:endParaRPr lang="es-ES_tradnl" sz="2000" dirty="0">
              <a:solidFill>
                <a:schemeClr val="bg1"/>
              </a:solidFill>
            </a:endParaRPr>
          </a:p>
          <a:p>
            <a:r>
              <a:rPr lang="es-ES_tradnl" sz="2000" dirty="0">
                <a:solidFill>
                  <a:schemeClr val="bg1"/>
                </a:solidFill>
              </a:rPr>
              <a:t>Sonidos y melodías ambientales, crear atmósfera y potenciar la </a:t>
            </a:r>
            <a:r>
              <a:rPr lang="es-ES_tradnl" sz="2100" b="1" dirty="0">
                <a:solidFill>
                  <a:srgbClr val="0070C0"/>
                </a:solidFill>
              </a:rPr>
              <a:t>inmersión</a:t>
            </a:r>
            <a:r>
              <a:rPr lang="es-ES_tradnl" sz="2100" b="1" dirty="0">
                <a:solidFill>
                  <a:schemeClr val="bg1"/>
                </a:solidFill>
              </a:rPr>
              <a:t>.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3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26" name="Picture 2" descr="esultado de imagen de blade runner po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52" y="1236002"/>
            <a:ext cx="1555935" cy="233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wgHBgkIBwgKCgkLDRYPDQwMDRsUFRAWIB0iIiAdHx8kKDQsJCYxJx8fLT0tMTU3Ojo6Iys/RD84QzQ5OjcBCgoKDQwNGg8PGjclHyU3Nzc3Nzc3Nzc3Nzc3Nzc3Nzc3Nzc3Nzc3Nzc3Nzc3Nzc3Nzc3Nzc3Nzc3Nzc3Nzc3N//AABEIALcAeAMBIgACEQEDEQH/xAAcAAABBQEBAQAAAAAAAAAAAAAGAAMEBQcBAgj/xAA5EAACAQMDAQYDBwMCBwAAAAABAgMABBEFEiExBhMiQVFhMnGRBxRCgaGxwSNS0TNyCCQlYrLh8f/EABkBAAMBAQEAAAAAAAAAAAAAAAIDBAEABf/EACARAAMBAQEAAwEBAQEAAAAAAAABAhEhAxIxQTIiYRP/2gAMAwEAAhEDEQA/AMNpUqVccKlSpVxwqVKlXHCpUqVccdFbB/w9aMJr7UtZlA226dzGT6kZP6YrIBX0j9lFguk9iLC3YbZ9UkaZsDnB/wAKKKUDTxEjtfcB7uGLJKDEz/NvCg+WNxrO9UkknvJghydpKj36mivtLfCS+upk4VpQFI8toOB8gD+tCeqSw2NrLK+O+mTC++a9GFknl2vlQB6m8l03iOdnGar2hCwliefKpjkiJkH4utQpmOAvkKT6Iv8AL6xEc1yunrSqMeKvaxE9Aa8A4qyi1eeOCGHahWLG3I54JP8ANYcQJImjYq6srDqGGCKbqVe3TXUgYggIm0ZYsSMk8k9etRa44VKu0sVxxyu10CvQSjUmaPadate39vaICWnlWMY9zivqSGOPT3fAxFp1isCkeRIyf0A+tYZ9kOk/f+2tlI65jtszN7YHH61smp3P/TbwqC3fXTjH9wHX9BTpgT6V0EO1EgjhiVfDI2Mj/ubH8A0D6/OXucM2VXIX2Aow1+QvdNv8XdsTn1IGP80B3jbpGz5DirEv8kD/AKKqcY4PXz9qr5RzVhPzn3qDKOaVZb5MjmlXoilUTXSk8V3n3rlWFhNaIipdQB/6yszc52YOR9cUBxA5x50qduGRppGjUKhYlQPIU3WpacICvapmkq08i06YAqjix04qV7VakQRZI9KakJdGpfYnZi0tNS1OVcbisKH18zRpqMY+4xRZ2nH/AJHk/Sq7sFY/duyFlHjmVWmbjzOcftUzWJQJYoVG5xHkHPrwP5okhdMBNcl/5gjPAUyMfnQTOcuzEee7mizXpFWe63H42Cr8hQpfNvkdgNoPQe1UfhKntFdMcknpk5xUGUc89KnSDI4qFMKTRb5MjMcmlXQua7UrT0pGq6Ks4dMjlS3IuNplRmOV+EjHHX3rp0yMCILcbi/eZ8PA2546+eKWkaVlelGasBYW7QNIs75W3WQqVHLHyHPQV5ubVLd1VHLhkDBiMdc+X5U2UC2MInFOha6i04FpyQiqEi1ZWEBlmijUcuwUfmaiwx5op7GaebztDYxDkd8CfkOa0A27SbdbTTUBAxFCqD8hVFqMStqAlPURmQ/Xj+aKbpQsHdoOp2mhTWZF7xyM8w7c/nWR9g3zhmeusZLpyeQP3ofuOT+1Et9F30gUdXYD68VRaiFN1Nx/TVyqFelVP6I5/psrZJNluyJw7Nyfaq6ZccADip8gLHp7UxImQ2QCx4XnzpFIu8mQEUENnqBSqXKiRRlcjcvxfM0qRS6U6yCtOIDnzpItPKlcpBqjgTFe1TinFXNewnFGkJdnhRipEUea7HET5VNggyelEDunq2h9q0T7MLHdrSzleIkJ5+lCNja5xwa1L7NbMIlxMRg8LWU8QUroX3QAK56bt36UF68QIEY8M+76A/8AujTUwVjeXA4Tj86C+0LiWO2jC8BCT8yazzA9QK1iLu3VY+MYxihy5tz3ZY4yc4X0NGmp27SXaeEYzj/FD1xabQ0rf6QUsmep8v3FVJkjlp6UKWZkWU5xsBIXzOBUAwAWjO5wytwPep8Nx3DSSbm3EcZqGbZ5LZpGkHXOM9aCiiKZUXO4ytv655pV6mCmTBPIpVNS6Xp8HVX2p1E5pKtSYY8mmJEtUcjiqQkPtT0UOfKpkcGR0rtBwYt4OOlWVrbZb4actbU5HFXdlZFmHhoGw1ItPtOnBrUOxdqIdNHqzUK6ZpxOOPKtC0qAQWcSYxxQ1XAkukLtBKVEkac4VT+tDF1F3soz0A/k0R67GxRnJ6lVAqteAFhtHkKOXkirl1RRTWwLDK8nP7UEa47LFbwKeEj2Efua0xkDQ3A28g7gazXWV8TjzyRTIrWL9FwD7pQJXC9M1GfJXapPHUjyqwliLTlQMkmmnSOJCSMn0HGT6UdIzzop3jVGViwz1/8AtKn7hhIxJAXjgLxXaSy2XqJEUeeKmwQEUwJYYP8AUbB4G0fEfkKuLNe9j8RQtux4G3Ae2a75dwR8Xms7Bb1Y29rnFeraKrS2h6UDZqRy1tORxRHpdlny86asLXdjii/RNKdjvHhFLbwalvEPadZAYwBRAqbUArxFaCFAAcmnJG2hgPKhb0P44VWoRLMcHgbhxUPuO7KBuck4/KrNU70g+jZqPqI2yRj0onWcMU/pVyxbbaTjqePkKzPVLUvcMfJiTWtzw7rXOB0bNAWr2LwTvIWZlfkKF+Gt8/ToHtHDPmt+7n3H+0j6giqi5GFxjpRZqQAY8Y9zQ1eQs29gPCvWqlWohSxlLPk80qcu0MRKPyw+lcoGWw+FppFotlH99vGXvZFzGGI8AP4jnz9BV/bpnnioIsmKzyavia+uWbdHgBIUPoBwCeo9APerGIFAAq5PkOmBS54ZX2TrZBxVvaxAkdDVfYRtLKsCqWmZGfYgydqjJbHoPWrjR7ZlBaRhjqeelY2ckEeh2feyKpHHFHtvEsUYVQAMULaBk4MasoI+Mp+woqg7zGHKMvkyjH6UiiiOI9D3pm64XK9alYpm5GUJ9KyTqIcPQcdTUHWpO6UuOWRSV+dTUPiC+Q86q+0Kl+QeMHkHrR5tIFvI0chuvv1jJJGmzDkAdfSqLWogbd93UjirjRY+70lOeWZmP1qo11v6bd5IsaY5ZugFLa/3iOl7HTNNYOy6SJtuC3JJql1S87qWGGJQ5I5BA5yat9a7X6Dp9w621guoXCnBllPhz7ChS87XC7l3vpdoo9FXB+tVK0ljJv8AxbekHUHM07MRz5j0pU4NQ0u44ltnhJ80YkUqL5yw0nKzBajrcl0ENvmP+mvet5swUD6cVHF5q0YxHJdDzwFP+Kc7Py2thcJe3gR9me7jPiyccZHoKvoe0dkZQHllGTy7Dp70ld/RrxPiLv7PZr+O0utWml3vcZslZz4goGTgUYafGZQEdh3WQTj8WD0+VDkQaAiEkbQQ4C/C2QDuHzGKv9LmwU5xz61uA7rD3So22blYqSOWAHFEEChI1Vcge5yaHtFmynrRFGwKDyNKodI5mo9yf6WR0zTmc8frTU3hUisRlfRAD4IZcFWB5qr1wqqAIAFBxgDFWcwCxBfofSqHtHdBbdGByGPWmQtoC/4HNIvCdKLPtVUZlBPmPWsj+0rth30z2NpISoOGINXvaXtGum6E6W8n9ZnbjywazGaxhk0375PK0t3O3gUHpWucbYM1qRQyyF2zXjNO3EMkDlJRgimaU90ejtKvccjJ8OOfUUq1IwvIdBSQDNywH+wU7ddnFFoGtGZ5VyTv/EPapdnKONx49KtI7jJGOntVDhEy9aK3sz2iESC01OTCQriKVycqB+E/xRro+q2t5n7tMHK9R0NCr6HZ3F41yxZd2CUXjmrzSrW1sc/doghb4m6k/nQqWgnSf0aRod4RtBPpRhbzBgMHrWaaXc7WXmjbSbtZE5NDU6FD6X7OE5cgL6n1NNXLYzVXfJPe6lYwQkrBGTNO3y+EfMmpeqRCeB4mdl3/AIkOCD5EUErodPhHkkwCG6mhXtRldu4okQ8s85q0lbU7Ufd3C3O4YS4zgj/cP5od1OO8FnI+phZJSTtK9MU2F0Vb5hl3aCWOa/MrfAh4A86pfvVnJqhkSHZGRwucAGrjVrNjggg7hkUNXEWTgL4h5ii/6CnjwiX8jSXUjPnrxk5qMOafnU7yTn86VvA077EUlvLFKc6yhNJDW0g0qKdK7MuwWW5HHUClWqGA/VECGUg9as7abGCTmqNH5qZby4qglpNMIoJ/erC3uBxzQxFcSF8KMAdSanRXXIwaxo1MMLO7Cuvi5z0os0i/EaKu7pWc2d1ggk81fWV9sI5oMGpmsabciZlweo5qTeNxQb2Y1bvL+GHd8XFF970HzoGumt8GLo8J8qEu1sjLCI08K5GfTGaL5V3HH5Cg3thKrSIm34fI88+po/PtC/V4jO9UtwrlMeEg7D6UOPFtdiijf5qaLL11kDBgCpf5Yr32f7MyaneB28UYPB9R70dLAZfyBCw7N3WpTgpGdjHk0Y6d2ds9LQNIilwOeBR3NaWek2fdxBRIB8QoD1zUMM3Iz5GhTGMZ1CZIwTCRj0zilQffXrb8lz8xXK3QcK/7jNBJdIzqwtiu/wDP0qRa20ktt36soHeiPHufOlSofNtod6JaSBA6BfEuGKgdfxDin4omCby4yNxCY5O0gE+lKlTEIa6S1kMZnJkUiBd0mAeP801ba09xcwxxkqoyze4rtKs/Q19Bn2G1Bpe09mrZ8Tn9q2C5PJpUqCvs78Gw5wrf2mgbtZIWuhsI4GShHHXr8+KVKu8f6F+/8ghpdo1221zlA56+dGcN3Hp1v3UC4x1OOtKlTfUzx+ik1jV2aJg5JOKzrV755JWweKVKkjgflkLNzSpUq4NI/9k="/>
          <p:cNvSpPr>
            <a:spLocks noChangeAspect="1" noChangeArrowheads="1"/>
          </p:cNvSpPr>
          <p:nvPr/>
        </p:nvSpPr>
        <p:spPr bwMode="auto">
          <a:xfrm>
            <a:off x="0" y="0"/>
            <a:ext cx="1143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6" descr="esultado de imagen de Gravity poster"/>
          <p:cNvSpPr>
            <a:spLocks noChangeAspect="1" noChangeArrowheads="1"/>
          </p:cNvSpPr>
          <p:nvPr/>
        </p:nvSpPr>
        <p:spPr bwMode="auto">
          <a:xfrm>
            <a:off x="0" y="0"/>
            <a:ext cx="268590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032" name="Picture 8" descr="esultado de imagen de Gravity po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34" y="1265896"/>
            <a:ext cx="1559355" cy="23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sultado de imagen de inception movie po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752" y="1263704"/>
            <a:ext cx="1556945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sultado de imagen de stranger things po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155" y="1263704"/>
            <a:ext cx="1556967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sultado de imagen de metroid prime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35" y="3986213"/>
            <a:ext cx="1600946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sultado de imagen de super mario galax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954" y="4002249"/>
            <a:ext cx="1762937" cy="23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sultado de imagen de journey videoga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01" y="4002249"/>
            <a:ext cx="1560686" cy="241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sultado de imagen de skyward swor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45" y="4002249"/>
            <a:ext cx="1744882" cy="24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46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898260"/>
            <a:ext cx="4836689" cy="88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Oswald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154328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247001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525977A7-EBEF-4B42-B988-0C20658B9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" b="5173"/>
          <a:stretch/>
        </p:blipFill>
        <p:spPr>
          <a:xfrm>
            <a:off x="-1" y="-715617"/>
            <a:ext cx="13614771" cy="6847879"/>
          </a:xfrm>
          <a:prstGeom prst="rect">
            <a:avLst/>
          </a:prstGeom>
          <a:solidFill>
            <a:srgbClr val="70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561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65374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900" b="1" dirty="0">
                <a:solidFill>
                  <a:schemeClr val="bg1"/>
                </a:solidFill>
                <a:latin typeface="Oswald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04407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0E3EBD6-312C-457D-8A7F-7931F0BF20BC}"/>
              </a:ext>
            </a:extLst>
          </p:cNvPr>
          <p:cNvSpPr/>
          <p:nvPr/>
        </p:nvSpPr>
        <p:spPr>
          <a:xfrm>
            <a:off x="1088968" y="856664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SOUND DESIGNER &amp; COMPOSITOR</a:t>
            </a:r>
          </a:p>
          <a:p>
            <a:pPr algn="ctr"/>
            <a:endParaRPr lang="es-ES" sz="1600" dirty="0"/>
          </a:p>
          <a:p>
            <a:pPr algn="ctr"/>
            <a:r>
              <a:rPr lang="es-ES" sz="1050" dirty="0"/>
              <a:t>JESÚS BREY FERNÁNDEZ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313976D-696E-455F-879D-131B6AB83A07}"/>
              </a:ext>
            </a:extLst>
          </p:cNvPr>
          <p:cNvSpPr/>
          <p:nvPr/>
        </p:nvSpPr>
        <p:spPr>
          <a:xfrm>
            <a:off x="8077322" y="85666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/>
              <a:t>PROGRAMMER</a:t>
            </a:r>
          </a:p>
          <a:p>
            <a:pPr algn="ctr"/>
            <a:endParaRPr lang="es-ES" sz="1400" dirty="0"/>
          </a:p>
          <a:p>
            <a:pPr algn="ctr"/>
            <a:r>
              <a:rPr lang="es-ES" sz="1050" dirty="0"/>
              <a:t>JAIME CALVO AMOR</a:t>
            </a:r>
          </a:p>
          <a:p>
            <a:pPr algn="ctr"/>
            <a:endParaRPr lang="es-ES" sz="800" dirty="0"/>
          </a:p>
          <a:p>
            <a:pPr algn="ctr"/>
            <a:r>
              <a:rPr lang="es-ES" sz="1050" dirty="0"/>
              <a:t>ISMAEL CABRERA CASERO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AD1835B-E096-41E7-82CD-6CFD29D389B4}"/>
              </a:ext>
            </a:extLst>
          </p:cNvPr>
          <p:cNvSpPr/>
          <p:nvPr/>
        </p:nvSpPr>
        <p:spPr>
          <a:xfrm>
            <a:off x="7086642" y="377583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CONCEPT ARTIST AND GRAPHIC DESIGNER</a:t>
            </a:r>
          </a:p>
          <a:p>
            <a:pPr algn="ctr"/>
            <a:endParaRPr lang="es-ES" sz="1000" dirty="0"/>
          </a:p>
          <a:p>
            <a:pPr algn="ctr"/>
            <a:r>
              <a:rPr lang="es-ES" sz="1050" dirty="0"/>
              <a:t>SARA LOZOYA SEVILLA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32072D-97C2-40D9-B965-934645A7C641}"/>
              </a:ext>
            </a:extLst>
          </p:cNvPr>
          <p:cNvSpPr/>
          <p:nvPr/>
        </p:nvSpPr>
        <p:spPr>
          <a:xfrm>
            <a:off x="2079648" y="3750668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3D ARTIST</a:t>
            </a:r>
          </a:p>
          <a:p>
            <a:pPr algn="ctr"/>
            <a:endParaRPr lang="es-ES" dirty="0"/>
          </a:p>
          <a:p>
            <a:pPr algn="ctr"/>
            <a:r>
              <a:rPr lang="es-ES" sz="1050" dirty="0"/>
              <a:t>ALEXANDER MATOS TEODORO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20C91CF-8947-4949-9D3E-2E0D9D9E010D}"/>
              </a:ext>
            </a:extLst>
          </p:cNvPr>
          <p:cNvSpPr/>
          <p:nvPr/>
        </p:nvSpPr>
        <p:spPr>
          <a:xfrm>
            <a:off x="4583145" y="2093636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GAME DESIGNER</a:t>
            </a:r>
          </a:p>
          <a:p>
            <a:pPr algn="ctr"/>
            <a:endParaRPr lang="es-ES" b="1" dirty="0"/>
          </a:p>
          <a:p>
            <a:pPr algn="ctr"/>
            <a:r>
              <a:rPr lang="es-ES" sz="1200" dirty="0"/>
              <a:t>ISMAEL CABRERA CASERO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7F5ABCB-34EB-45CB-9C60-77200058EC43}"/>
              </a:ext>
            </a:extLst>
          </p:cNvPr>
          <p:cNvSpPr txBox="1">
            <a:spLocks/>
          </p:cNvSpPr>
          <p:nvPr/>
        </p:nvSpPr>
        <p:spPr>
          <a:xfrm>
            <a:off x="838200" y="264271"/>
            <a:ext cx="10515600" cy="903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SLOTHERY PLUS BLACK</a:t>
            </a:r>
          </a:p>
        </p:txBody>
      </p:sp>
    </p:spTree>
    <p:extLst>
      <p:ext uri="{BB962C8B-B14F-4D97-AF65-F5344CB8AC3E}">
        <p14:creationId xmlns:p14="http://schemas.microsoft.com/office/powerpoint/2010/main" val="130459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07905" y="2643808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400" b="1" dirty="0">
                <a:solidFill>
                  <a:schemeClr val="bg1"/>
                </a:solidFill>
                <a:latin typeface="Oswald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107542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DC7FE9-2E5A-4BDD-96DE-D5CA7FF9D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8" y="4040470"/>
            <a:ext cx="2276793" cy="20195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AF9A07-A104-49A1-B2DD-423738B5B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30" y="1370019"/>
            <a:ext cx="1800434" cy="236235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6DCCCCE-8487-40D8-9FFF-3770B665E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72" y="2722047"/>
            <a:ext cx="3919528" cy="34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78410B9-9153-46E8-B8A0-D7FB4D59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1493541"/>
            <a:ext cx="3859025" cy="35428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4AD7574-E820-4758-A013-74C44B2DD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3373570"/>
            <a:ext cx="3527865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67BEF5-DD38-4EE0-9FF4-958445ED2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8" y="3588354"/>
            <a:ext cx="3705742" cy="23434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CC7DE8-67A9-43D0-81E7-E67F16CC0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24" y="1412013"/>
            <a:ext cx="5382376" cy="18576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DE567A-933A-4112-BB52-C6C798357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87" y="3816990"/>
            <a:ext cx="1698771" cy="1698771"/>
          </a:xfrm>
          <a:prstGeom prst="rect">
            <a:avLst/>
          </a:prstGeom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id="{7994197A-80EA-46CC-B956-C7A4CD8763E0}"/>
              </a:ext>
            </a:extLst>
          </p:cNvPr>
          <p:cNvSpPr/>
          <p:nvPr/>
        </p:nvSpPr>
        <p:spPr>
          <a:xfrm>
            <a:off x="7185550" y="3954673"/>
            <a:ext cx="124209" cy="1610837"/>
          </a:xfrm>
          <a:prstGeom prst="leftBrace">
            <a:avLst/>
          </a:prstGeom>
          <a:ln w="38100">
            <a:solidFill>
              <a:srgbClr val="2B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6733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MULTIJUGADOR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FFD93B-DAB4-4072-81C7-DBA49ED68758}"/>
              </a:ext>
            </a:extLst>
          </p:cNvPr>
          <p:cNvSpPr txBox="1"/>
          <p:nvPr/>
        </p:nvSpPr>
        <p:spPr>
          <a:xfrm>
            <a:off x="687897" y="2776755"/>
            <a:ext cx="618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-CARRERA POR LAS PUNTAS DE ESTRELLA</a:t>
            </a:r>
          </a:p>
          <a:p>
            <a:r>
              <a:rPr lang="es-ES" dirty="0">
                <a:solidFill>
                  <a:schemeClr val="bg1"/>
                </a:solidFill>
              </a:rPr>
              <a:t>-SIN ENEMIGOS</a:t>
            </a:r>
          </a:p>
          <a:p>
            <a:r>
              <a:rPr lang="es-ES" dirty="0">
                <a:solidFill>
                  <a:schemeClr val="bg1"/>
                </a:solidFill>
              </a:rPr>
              <a:t>-SIN VIDAS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8C67C-FCE1-4231-8D35-CA06B90A29EC}"/>
              </a:ext>
            </a:extLst>
          </p:cNvPr>
          <p:cNvSpPr txBox="1"/>
          <p:nvPr/>
        </p:nvSpPr>
        <p:spPr>
          <a:xfrm>
            <a:off x="746620" y="5670958"/>
            <a:ext cx="3613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chemeClr val="accent2">
                    <a:lumMod val="75000"/>
                  </a:schemeClr>
                </a:solidFill>
              </a:rPr>
              <a:t>SOLO DISPONIBLE EN LAS VERSIONES WINDOWS Y ANDROID (CROSSPLAY)</a:t>
            </a:r>
          </a:p>
        </p:txBody>
      </p:sp>
      <p:pic>
        <p:nvPicPr>
          <p:cNvPr id="5" name="Imagen 4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87B314AE-FEFD-4C9F-B9ED-623B356B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63" y="2025784"/>
            <a:ext cx="6767534" cy="38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5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240</Words>
  <Application>Microsoft Office PowerPoint</Application>
  <PresentationFormat>Panorámica</PresentationFormat>
  <Paragraphs>109</Paragraphs>
  <Slides>30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Agency FB</vt:lpstr>
      <vt:lpstr>Arial</vt:lpstr>
      <vt:lpstr>Calibri</vt:lpstr>
      <vt:lpstr>Calibri Light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 Lozoya</dc:creator>
  <cp:lastModifiedBy>Sara Lozoya</cp:lastModifiedBy>
  <cp:revision>25</cp:revision>
  <dcterms:created xsi:type="dcterms:W3CDTF">2018-01-07T01:20:47Z</dcterms:created>
  <dcterms:modified xsi:type="dcterms:W3CDTF">2018-01-07T20:52:55Z</dcterms:modified>
</cp:coreProperties>
</file>